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35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4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4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10/21/2021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578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791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10/21/2021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640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10/21/2021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9353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10/21/2021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787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118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142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647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10/21/2021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583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11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t>10/21/2021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37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375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12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622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962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673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882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9809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36" r:id="rId1"/>
    <p:sldLayoutId id="2147484337" r:id="rId2"/>
    <p:sldLayoutId id="2147484338" r:id="rId3"/>
    <p:sldLayoutId id="2147484339" r:id="rId4"/>
    <p:sldLayoutId id="2147484340" r:id="rId5"/>
    <p:sldLayoutId id="2147484341" r:id="rId6"/>
    <p:sldLayoutId id="2147484342" r:id="rId7"/>
    <p:sldLayoutId id="2147484343" r:id="rId8"/>
    <p:sldLayoutId id="2147484344" r:id="rId9"/>
    <p:sldLayoutId id="2147484345" r:id="rId10"/>
    <p:sldLayoutId id="2147484346" r:id="rId11"/>
    <p:sldLayoutId id="2147484347" r:id="rId12"/>
    <p:sldLayoutId id="2147484348" r:id="rId13"/>
    <p:sldLayoutId id="2147484349" r:id="rId14"/>
    <p:sldLayoutId id="2147484350" r:id="rId15"/>
    <p:sldLayoutId id="2147484351" r:id="rId16"/>
    <p:sldLayoutId id="2147484352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10/21/21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62323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OCTOBER 21,2021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PREVIOS MEETING MINUTES(9/16/21)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BRIDGE STREET NO PARKING ORD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ANDREW FORD ( AT REQUEST OF CINDY)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CIVIL SERVICE COMM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BACON STREET PROJECT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DWIGHT PAVING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BOROUGH MANAGER POSITION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SEC/TREASURER POSITION APPOINTMENT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10/21/21</a:t>
            </a: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95,750.37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10,524.40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4,486.82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147,578.32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4,294.58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940.14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1,001.57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33,815.49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1,011.93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5,003.63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2,600.31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32,581.84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231.00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15,474.25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8,673.76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85,001.21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449,192.31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	76,902.01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7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2245</TotalTime>
  <Words>225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Algerian</vt:lpstr>
      <vt:lpstr>Arial</vt:lpstr>
      <vt:lpstr>Calibri</vt:lpstr>
      <vt:lpstr>Century Gothic</vt:lpstr>
      <vt:lpstr>Copperplate Gothic Bold</vt:lpstr>
      <vt:lpstr>Symbol</vt:lpstr>
      <vt:lpstr>Vapor Trail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Jermyn Borough</cp:lastModifiedBy>
  <cp:revision>71</cp:revision>
  <dcterms:created xsi:type="dcterms:W3CDTF">2019-10-03T16:39:17Z</dcterms:created>
  <dcterms:modified xsi:type="dcterms:W3CDTF">2021-10-21T16:23:48Z</dcterms:modified>
</cp:coreProperties>
</file>